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Montserrat" pitchFamily="2" charset="77"/>
      <p:regular r:id="rId14"/>
      <p:bold r:id="rId15"/>
      <p:italic r:id="rId16"/>
      <p:boldItalic r:id="rId17"/>
    </p:embeddedFont>
    <p:embeddedFont>
      <p:font typeface="Roboto Mono" pitchFamily="49" charset="0"/>
      <p:regular r:id="rId18"/>
      <p:bold r:id="rId19"/>
      <p:italic r:id="rId20"/>
      <p:boldItalic r:id="rId21"/>
    </p:embeddedFont>
    <p:embeddedFont>
      <p:font typeface="Trebuchet MS" panose="020B0703020202090204" pitchFamily="34" charset="0"/>
      <p:regular r:id="rId22"/>
      <p:bold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56" d="100"/>
          <a:sy n="156" d="100"/>
        </p:scale>
        <p:origin x="3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jgaroyxkfevqrfxmbcam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jgaroyxkfevqrfxmbcam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slide_ynuoxmrfppczrofynyxc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slide_ynuoxmrfppczrofynyxc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slide_iebmeidzjyedpakfpbhh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slide_iebmeidzjyedpakfpbhh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https://acacia.edu/blog/why-are-goal-setting-strategies-important-for-students-and-how-can-they-be-implemented/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_hydwucjxwearjvkyptik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_hydwucjxwearjvkyptik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https://www.ajbsportsineducation.com/2019/11/08/how-can-physically-active-learning-help-my-school/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irfftealqxohgwsgnqyx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irfftealqxohgwsgnqyx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https://www.athleticbusiness.com/operations/article/15141031/developing-sports-training-programs-for-youths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slide_stwofvzmjjoarivxrruf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slide_stwofvzmjjoarivxrruf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_qdqatvbertpgozlwlyuu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_qdqatvbertpgozlwlyuu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https://www.pcmag.com/picks/the-best-heart-rate-monitors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slide_vxuiqhtghetdfeqllhol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slide_vxuiqhtghetdfeqllhol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https://blog.nasm.org/sports-nutrition-guide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_scoijcwtesezjjdroqvx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_scoijcwtesezjjdroqvx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slide_chxkdnytyzrudvcwkomr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slide_chxkdnytyzrudvcwkomr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https://www.apu.apus.edu/area-of-study/nursing-and-health-sciences/resources/ethics-in-sport-management-why-are-they-so-important/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slide_mqjwfyjyrqhwcvhxhzgh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slide_mqjwfyjyrqhwcvhxhzgh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from: https://www.selector.ai/learning-center/network-visualization-4-ways-to-visualize-computer-networks/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1000" y="1047750"/>
            <a:ext cx="82551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Understanding the </a:t>
            </a:r>
            <a:endParaRPr sz="38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Three Curriculum Strands </a:t>
            </a:r>
            <a:endParaRPr sz="38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in Leaving Certificate </a:t>
            </a:r>
            <a:endParaRPr sz="38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Physical Education</a:t>
            </a:r>
            <a:endParaRPr sz="38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/>
        </p:nvSpPr>
        <p:spPr>
          <a:xfrm>
            <a:off x="938425" y="4342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434343"/>
                </a:solidFill>
                <a:latin typeface="Trebuchet MS" panose="020B0703020202090204" pitchFamily="34" charset="0"/>
                <a:ea typeface="Roboto Mono"/>
                <a:cs typeface="Roboto Mono"/>
                <a:sym typeface="Roboto Mono"/>
              </a:rPr>
              <a:t>Integrated Learning Activities Across All Strands</a:t>
            </a:r>
            <a:endParaRPr sz="2200" b="1" dirty="0">
              <a:solidFill>
                <a:srgbClr val="434343"/>
              </a:solidFill>
              <a:latin typeface="Trebuchet MS" panose="020B0703020202090204" pitchFamily="34" charset="0"/>
              <a:ea typeface="Roboto Mono"/>
              <a:cs typeface="Roboto Mono"/>
              <a:sym typeface="Roboto Mono"/>
            </a:endParaRPr>
          </a:p>
        </p:txBody>
      </p:sp>
      <p:sp>
        <p:nvSpPr>
          <p:cNvPr id="114" name="Google Shape;114;p22"/>
          <p:cNvSpPr txBox="1"/>
          <p:nvPr/>
        </p:nvSpPr>
        <p:spPr>
          <a:xfrm>
            <a:off x="938425" y="1370575"/>
            <a:ext cx="8382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Design your own training programme</a:t>
            </a:r>
            <a:r>
              <a:rPr lang="en-GB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: combines Strand 1 skill goals with Strand 2 fitness principles and Strand 3 ethical considerations</a:t>
            </a:r>
            <a:endParaRPr dirty="0">
              <a:solidFill>
                <a:srgbClr val="434343"/>
              </a:solidFill>
              <a:latin typeface="Montserrat" pitchFamily="2" charset="77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Analyse a professional athlete: </a:t>
            </a:r>
            <a:r>
              <a:rPr lang="en-GB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examine their technique (Strand 1), training methods (Strand 2), and role in society (Strand 3)</a:t>
            </a:r>
            <a:endParaRPr dirty="0">
              <a:solidFill>
                <a:srgbClr val="434343"/>
              </a:solidFill>
              <a:latin typeface="Montserrat" pitchFamily="2" charset="77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Lead a coaching session</a:t>
            </a:r>
            <a:r>
              <a:rPr lang="en-GB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: develop others' skills (Strand 1), apply sports science knowledge (Strand 2), and model fair play (Strand 3)</a:t>
            </a:r>
            <a:endParaRPr dirty="0">
              <a:solidFill>
                <a:srgbClr val="434343"/>
              </a:solidFill>
              <a:latin typeface="Montserrat" pitchFamily="2" charset="77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Evaluate a mass participation event</a:t>
            </a:r>
            <a:r>
              <a:rPr lang="en-GB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: consider participant experiences (Strand 1), health benefits (Strand 2), and social impact (Strand 3)</a:t>
            </a:r>
            <a:endParaRPr dirty="0">
              <a:solidFill>
                <a:srgbClr val="434343"/>
              </a:solidFill>
              <a:latin typeface="Montserrat" pitchFamily="2" charset="77"/>
              <a:ea typeface="Roboto Mono"/>
              <a:cs typeface="Roboto Mono"/>
              <a:sym typeface="Roboto Mono"/>
            </a:endParaRPr>
          </a:p>
          <a:p>
            <a:pPr marL="457200" lvl="0" indent="-3175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Reflect on your own participation journey </a:t>
            </a:r>
            <a:r>
              <a:rPr lang="en-GB" dirty="0">
                <a:solidFill>
                  <a:srgbClr val="434343"/>
                </a:solidFill>
                <a:latin typeface="Montserrat" pitchFamily="2" charset="77"/>
                <a:ea typeface="Roboto Mono"/>
                <a:cs typeface="Roboto Mono"/>
                <a:sym typeface="Roboto Mono"/>
              </a:rPr>
              <a:t>and how all three strands have shaped your understanding and performance</a:t>
            </a:r>
            <a:endParaRPr dirty="0">
              <a:solidFill>
                <a:srgbClr val="434343"/>
              </a:solidFill>
              <a:latin typeface="Montserrat" pitchFamily="2" charset="77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/>
        </p:nvSpPr>
        <p:spPr>
          <a:xfrm>
            <a:off x="1877975" y="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b="1" dirty="0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Your Learning Journey Ahead</a:t>
            </a:r>
            <a:endParaRPr sz="3100" b="1" dirty="0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Google Shape;120;p23"/>
          <p:cNvSpPr txBox="1"/>
          <p:nvPr/>
        </p:nvSpPr>
        <p:spPr>
          <a:xfrm>
            <a:off x="1058925" y="1361300"/>
            <a:ext cx="57804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will </a:t>
            </a:r>
            <a:r>
              <a:rPr lang="en-GB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engage with all three strands </a:t>
            </a: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through 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practical participation in physical activities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will </a:t>
            </a:r>
            <a:r>
              <a:rPr lang="en-GB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set personal performance goals </a:t>
            </a: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and work systematically to achieve them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will </a:t>
            </a:r>
            <a:r>
              <a:rPr lang="en-GB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develop knowledge that connects theory to your real experiences in sport </a:t>
            </a: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and movement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will become a </a:t>
            </a:r>
            <a:r>
              <a:rPr lang="en-GB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more informed, skilled, and reflective</a:t>
            </a: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participant in physical activity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Consider this: 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How will understanding all three strands help you become a better performer and a more thoughtful participant in physical activity throughout your life?</a:t>
            </a:r>
            <a:endParaRPr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9775" y="100823"/>
            <a:ext cx="2755550" cy="183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627750" y="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Welcome to Strand Breakdown</a:t>
            </a:r>
            <a:endParaRPr sz="25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0" y="1007875"/>
            <a:ext cx="636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are about to explore the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three interconnected strands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of Leaving Certificate Physical Education</a:t>
            </a:r>
            <a:b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Each strand builds your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understanding of physical activity from different perspectives</a:t>
            </a:r>
            <a:b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Together, these strands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create a complete framework for becoming an informed, skilled performer</a:t>
            </a:r>
            <a:b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will discover how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practical activities connect to theoretical learning 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throughout your course</a:t>
            </a:r>
            <a:endParaRPr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1700" y="1007871"/>
            <a:ext cx="2255100" cy="15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4114800" y="128750"/>
            <a:ext cx="50292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1: </a:t>
            </a:r>
            <a:endParaRPr sz="26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Skill Learning,Participation &amp; Performance</a:t>
            </a:r>
            <a:endParaRPr sz="2600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281625" y="1399400"/>
            <a:ext cx="4569000" cy="3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This strand focuses on how you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develop movement competency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improve your performance</a:t>
            </a:r>
            <a:endParaRPr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learn about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stages of learning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from beginner to advanced performer</a:t>
            </a:r>
            <a:endParaRPr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Key concepts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include skill development, technique analysis, and creative expression through movement</a:t>
            </a:r>
            <a:endParaRPr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explore how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physical activity fits across different life stages</a:t>
            </a: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promotes inclusivity</a:t>
            </a:r>
            <a:endParaRPr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</a:pPr>
            <a:r>
              <a:rPr lang="en-GB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Learning outcomes help you recognise characteristics of skilled performance and set personal goals</a:t>
            </a:r>
            <a:endParaRPr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796290"/>
            <a:ext cx="3657600" cy="2865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324950" y="36935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1: Key Learning Outcomes</a:t>
            </a:r>
            <a:endParaRPr sz="26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991625" y="1175950"/>
            <a:ext cx="7965900" cy="31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 Mono"/>
              <a:buChar char="●"/>
            </a:pP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should be able to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demonstrate and analyse skilled performance </a:t>
            </a: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 selected activities</a:t>
            </a:r>
            <a:endParaRPr sz="2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 Mono"/>
              <a:buChar char="●"/>
            </a:pP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identify stages of learning</a:t>
            </a: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apply strategies for effective practice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 Mono"/>
              <a:buChar char="●"/>
            </a:pP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understand the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difference between natural ability and learned skill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 Mono"/>
              <a:buChar char="●"/>
            </a:pP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evaluate your own performance</a:t>
            </a: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set realistic improvement goals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 Mono"/>
              <a:buChar char="●"/>
            </a:pP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appreciate </a:t>
            </a:r>
            <a:r>
              <a:rPr lang="en-GB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aesthetic &amp; artistic </a:t>
            </a:r>
            <a:r>
              <a:rPr lang="en-GB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dimensions of movement in various activities</a:t>
            </a:r>
            <a:endParaRPr sz="2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1664800" y="0"/>
            <a:ext cx="7380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2: </a:t>
            </a:r>
            <a:endParaRPr sz="26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Physical &amp; Psychological Demands of Performance</a:t>
            </a:r>
            <a:endParaRPr sz="26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2937825" y="1333500"/>
            <a:ext cx="6107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700"/>
              <a:buFont typeface="Montserrat"/>
              <a:buChar char="●"/>
            </a:pP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This strand examines what your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body and mind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need to perform at their best</a:t>
            </a:r>
            <a:endParaRPr sz="17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700"/>
              <a:buFont typeface="Montserrat"/>
              <a:buChar char="●"/>
            </a:pP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explore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fitness components, training principles, 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recovery strategies</a:t>
            </a:r>
            <a:endParaRPr sz="17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700"/>
              <a:buFont typeface="Montserrat"/>
              <a:buChar char="●"/>
            </a:pP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Key concepts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include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nutrition, energy systems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and how your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muscles and skeleton work</a:t>
            </a:r>
            <a:endParaRPr sz="17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700"/>
              <a:buFont typeface="Montserrat"/>
              <a:buChar char="●"/>
            </a:pP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learn about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mental preparation, resilience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&amp;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psychological factors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affecting performance</a:t>
            </a:r>
            <a:endParaRPr sz="17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700"/>
              <a:buFont typeface="Montserrat"/>
              <a:buChar char="●"/>
            </a:pP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understand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structured training design</a:t>
            </a:r>
            <a:r>
              <a:rPr lang="en-GB" sz="17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sz="17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periodisation for optimal results</a:t>
            </a:r>
            <a:endParaRPr sz="17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45822"/>
            <a:ext cx="2792625" cy="18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1730725" y="0"/>
            <a:ext cx="50253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2: </a:t>
            </a:r>
            <a:endParaRPr sz="31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Key Learning Outcomes</a:t>
            </a:r>
            <a:endParaRPr sz="31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4124075" y="1333500"/>
            <a:ext cx="49488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explain components of fitness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how they apply to your chosen activities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understand training principles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can design appropriate training programs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know how nutrition and hydratio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 support physical performance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analyse psychological factors 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that influence your practice and performance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understand recovery strategies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GB" sz="15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injury prevention </a:t>
            </a: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methods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Turn to a partner and discuss one fitness component you want to improve in your sport</a:t>
            </a:r>
            <a:endParaRPr sz="15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50" y="1333493"/>
            <a:ext cx="3657600" cy="2327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/>
        </p:nvSpPr>
        <p:spPr>
          <a:xfrm>
            <a:off x="984425" y="16545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3: </a:t>
            </a:r>
            <a:endParaRPr sz="25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Factors Influencing Participation in Physical Activity</a:t>
            </a:r>
            <a:endParaRPr sz="25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1324750" y="1324225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This strand looks at the </a:t>
            </a:r>
            <a:r>
              <a:rPr lang="en-GB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broader context of physical activity in society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explore </a:t>
            </a:r>
            <a:r>
              <a:rPr lang="en-GB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ethical considerations, fair play, and safe practices </a:t>
            </a: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 sport</a:t>
            </a:r>
            <a:endParaRPr sz="16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Key concepts include </a:t>
            </a:r>
            <a:r>
              <a:rPr lang="en-GB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tactics, strategies, and the roles of coaches, officials, and choreographers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examine how</a:t>
            </a:r>
            <a:r>
              <a:rPr lang="en-GB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technology, media, sponsorship,</a:t>
            </a: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and commercial interests shape physical activity</a:t>
            </a:r>
            <a:endParaRPr sz="16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consider how </a:t>
            </a:r>
            <a:r>
              <a:rPr lang="en-GB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physical activity connects to health, wellbeing, and social responsibility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/>
        </p:nvSpPr>
        <p:spPr>
          <a:xfrm>
            <a:off x="1599950" y="0"/>
            <a:ext cx="4683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Strand 3: </a:t>
            </a:r>
            <a:endParaRPr sz="29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Key Learning Outcomes</a:t>
            </a:r>
            <a:endParaRPr sz="29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975707" y="1194500"/>
            <a:ext cx="49248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apply strategies and tactics 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effectively across different physical activities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understand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ethical principles 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including fair play and anti-doping regulations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can explain the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roles of officials, coaches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and other support personnel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understand how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technology and media 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influence participation in physical activity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recognise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commercial and societal dimensions of sport 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and physical activity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 appreciate opportunities for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innovation and enterprise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in the sports industry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0775" y="1435975"/>
            <a:ext cx="3089174" cy="20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1658900" y="82375"/>
            <a:ext cx="6744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How the Three Strands</a:t>
            </a:r>
            <a:endParaRPr sz="30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 Interconnect</a:t>
            </a:r>
            <a:endParaRPr sz="3000" b="1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7" name="Google Shape;107;p21"/>
          <p:cNvSpPr txBox="1"/>
          <p:nvPr/>
        </p:nvSpPr>
        <p:spPr>
          <a:xfrm>
            <a:off x="2928550" y="1333500"/>
            <a:ext cx="5961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Strand 1 provides the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foundation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you develop and analyse your skills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Strand 2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supports your performance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you understand the physical and mental demands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Strand 3 </a:t>
            </a: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gives you context</a:t>
            </a: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you see how participation fits into the wider world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All three strands work together in every lesson and activity you experience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Your’ learning in one strand deepens your understanding in the others</a:t>
            </a:r>
            <a:endParaRPr sz="15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Montserrat"/>
              <a:buChar char="●"/>
            </a:pPr>
            <a:r>
              <a:rPr lang="en-GB" sz="15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For example, improving a skill (Strand 1) requires understanding fitness demands (Strand 2) and ethical practice (Strand 3)</a:t>
            </a:r>
            <a:endParaRPr sz="15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375" y="1139323"/>
            <a:ext cx="2610350" cy="113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921</Words>
  <Application>Microsoft Macintosh PowerPoint</Application>
  <PresentationFormat>On-screen Show (16:9)</PresentationFormat>
  <Paragraphs>81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Montserrat</vt:lpstr>
      <vt:lpstr>Roboto Mono</vt:lpstr>
      <vt:lpstr>Trebuchet MS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Claire Burke</cp:lastModifiedBy>
  <cp:revision>1</cp:revision>
  <dcterms:modified xsi:type="dcterms:W3CDTF">2026-05-03T23:03:16Z</dcterms:modified>
</cp:coreProperties>
</file>